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93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37312"/>
            <a:ext cx="1835224" cy="365125"/>
          </a:xfrm>
        </p:spPr>
        <p:txBody>
          <a:bodyPr/>
          <a:lstStyle/>
          <a:p>
            <a:fld id="{791E9FAF-1D8E-4D5C-A735-1CB6BC8A84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92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9FAF-1D8E-4D5C-A735-1CB6BC8A84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962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9FAF-1D8E-4D5C-A735-1CB6BC8A84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3689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9FAF-1D8E-4D5C-A735-1CB6BC8A84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917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9FAF-1D8E-4D5C-A735-1CB6BC8A84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16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9FAF-1D8E-4D5C-A735-1CB6BC8A84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1209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9FAF-1D8E-4D5C-A735-1CB6BC8A84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353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9FAF-1D8E-4D5C-A735-1CB6BC8A84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567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9FAF-1D8E-4D5C-A735-1CB6BC8A84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157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5F4D39-39E9-4711-B6C4-C6B143B7079E}" type="datetimeFigureOut">
              <a:rPr lang="fi-FI" smtClean="0"/>
              <a:t>23.5.2017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9FAF-1D8E-4D5C-A735-1CB6BC8A84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705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56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172400" y="6257823"/>
            <a:ext cx="442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E9FAF-1D8E-4D5C-A735-1CB6BC8A842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902" y="6379049"/>
            <a:ext cx="1026482" cy="12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61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 </a:t>
            </a:r>
            <a:r>
              <a:rPr lang="fi-FI" b="1" dirty="0"/>
              <a:t>Nuorten ohjaus- ja palveluverkostot </a:t>
            </a:r>
            <a:r>
              <a:rPr lang="fi-FI" b="1" dirty="0" smtClean="0"/>
              <a:t>valokeilassa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/>
          <a:lstStyle/>
          <a:p>
            <a:r>
              <a:rPr lang="fi-FI" dirty="0" smtClean="0"/>
              <a:t>Eeva Sinisalo-Juha</a:t>
            </a:r>
          </a:p>
          <a:p>
            <a:r>
              <a:rPr lang="fi-FI" dirty="0" smtClean="0"/>
              <a:t>Yliopettaja, </a:t>
            </a:r>
            <a:r>
              <a:rPr lang="fi-FI" dirty="0" err="1" smtClean="0"/>
              <a:t>Humak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938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88640"/>
            <a:ext cx="4922740" cy="5889862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/>
          </p:nvPr>
        </p:nvSpPr>
        <p:spPr>
          <a:xfrm>
            <a:off x="19319" y="1350243"/>
            <a:ext cx="3040513" cy="206549"/>
          </a:xfrm>
        </p:spPr>
        <p:txBody>
          <a:bodyPr>
            <a:normAutofit fontScale="90000"/>
          </a:bodyPr>
          <a:lstStyle/>
          <a:p>
            <a:pPr algn="ctr"/>
            <a:r>
              <a:rPr lang="fi-FI" sz="2800" b="1" dirty="0"/>
              <a:t>Vahvuusalat</a:t>
            </a:r>
            <a:br>
              <a:rPr lang="fi-FI" sz="2800" b="1" dirty="0"/>
            </a:br>
            <a:r>
              <a:rPr lang="fi-FI" sz="2800" b="1" dirty="0"/>
              <a:t> ja </a:t>
            </a:r>
            <a:br>
              <a:rPr lang="fi-FI" sz="2800" b="1" dirty="0"/>
            </a:br>
            <a:r>
              <a:rPr lang="fi-FI" sz="2800" b="1" dirty="0"/>
              <a:t>uudet nousevat alat</a:t>
            </a:r>
          </a:p>
        </p:txBody>
      </p:sp>
    </p:spTree>
    <p:extLst>
      <p:ext uri="{BB962C8B-B14F-4D97-AF65-F5344CB8AC3E}">
        <p14:creationId xmlns:p14="http://schemas.microsoft.com/office/powerpoint/2010/main" val="194494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Vastaan tulleita aatoksia </a:t>
            </a:r>
            <a:br>
              <a:rPr lang="fi-FI" dirty="0" smtClean="0"/>
            </a:br>
            <a:r>
              <a:rPr lang="fi-FI" dirty="0" smtClean="0"/>
              <a:t>viime viikoilta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2" cy="44253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2800" dirty="0" smtClean="0"/>
              <a:t>Kiinnostuksen kohteena yli 16-vuotiaat nuorisotyössä (</a:t>
            </a:r>
            <a:r>
              <a:rPr lang="fi-FI" sz="2800" dirty="0" err="1" smtClean="0"/>
              <a:t>Walkabout</a:t>
            </a:r>
            <a:r>
              <a:rPr lang="fi-FI" sz="2800" dirty="0" smtClean="0"/>
              <a:t>-hanke)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2400" dirty="0" smtClean="0"/>
              <a:t>Tarjolla huolipalveluja – tarvetta kohtaamiseen</a:t>
            </a:r>
          </a:p>
          <a:p>
            <a:pPr marL="457200" lvl="1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800" dirty="0" smtClean="0"/>
              <a:t>Identiteetti elämän mittaisena prosessina (ISRI </a:t>
            </a:r>
            <a:r>
              <a:rPr lang="fi-FI" sz="2800" dirty="0"/>
              <a:t>Groningen 2017</a:t>
            </a:r>
            <a:r>
              <a:rPr lang="fi-FI" sz="2800" dirty="0" smtClean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2400" dirty="0" smtClean="0"/>
              <a:t>Toimijuus &amp; tulevaisuushorisontti</a:t>
            </a:r>
          </a:p>
          <a:p>
            <a:pPr marL="457200" lvl="1" indent="0">
              <a:buNone/>
            </a:pPr>
            <a:endParaRPr lang="fi-FI" sz="2400" dirty="0" smtClean="0"/>
          </a:p>
          <a:p>
            <a:pPr marL="57150" indent="0">
              <a:buNone/>
            </a:pPr>
            <a:r>
              <a:rPr lang="fi-FI" dirty="0" smtClean="0"/>
              <a:t>Päädytään siihen nuorelle merkitykselliseen kohtaamiseen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150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32656"/>
            <a:ext cx="7884368" cy="2555793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3573016"/>
            <a:ext cx="7920880" cy="2553147"/>
          </a:xfrm>
        </p:spPr>
        <p:txBody>
          <a:bodyPr/>
          <a:lstStyle/>
          <a:p>
            <a:pPr marL="0" indent="0" algn="ctr">
              <a:buNone/>
            </a:pPr>
            <a:r>
              <a:rPr lang="fi-FI" dirty="0" smtClean="0"/>
              <a:t>Tänään haetaan yhdessä ratkaisuja edellisissä seminaareissa nousseisiin teemoihin            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3589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32657"/>
            <a:ext cx="7560840" cy="2450918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2996952"/>
            <a:ext cx="8352928" cy="29131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 smtClean="0"/>
              <a:t>Yhteistyössä: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P</a:t>
            </a:r>
            <a:r>
              <a:rPr lang="fi-FI" smtClean="0"/>
              <a:t>rojektipäällikkö </a:t>
            </a:r>
            <a:r>
              <a:rPr lang="fi-FI" dirty="0"/>
              <a:t>Mirva </a:t>
            </a:r>
            <a:r>
              <a:rPr lang="fi-FI" dirty="0" smtClean="0"/>
              <a:t>Petäjämaa,           Lapin </a:t>
            </a:r>
            <a:r>
              <a:rPr lang="fi-FI" dirty="0"/>
              <a:t>TNO-palvelut / Ammattiopisto </a:t>
            </a:r>
            <a:r>
              <a:rPr lang="fi-FI" dirty="0" smtClean="0"/>
              <a:t>Lappia </a:t>
            </a:r>
          </a:p>
          <a:p>
            <a:pPr marL="0" indent="0">
              <a:buNone/>
            </a:pPr>
            <a:endParaRPr lang="fi-FI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Kouluttaja TT Tom Tarvainen </a:t>
            </a:r>
          </a:p>
          <a:p>
            <a:pPr marL="0" indent="0">
              <a:buNone/>
            </a:pPr>
            <a:r>
              <a:rPr lang="fi-FI" dirty="0" smtClean="0"/>
              <a:t>    Tutkimus </a:t>
            </a:r>
            <a:r>
              <a:rPr lang="fi-FI" dirty="0"/>
              <a:t>ja Kehitys </a:t>
            </a:r>
            <a:r>
              <a:rPr lang="fi-FI" dirty="0" smtClean="0"/>
              <a:t>Ajatustalo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483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32656"/>
            <a:ext cx="7884368" cy="2555793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3573016"/>
            <a:ext cx="7920880" cy="2553147"/>
          </a:xfrm>
        </p:spPr>
        <p:txBody>
          <a:bodyPr/>
          <a:lstStyle/>
          <a:p>
            <a:pPr marL="0" indent="0" algn="ctr">
              <a:buNone/>
            </a:pPr>
            <a:r>
              <a:rPr lang="fi-FI" dirty="0" smtClean="0"/>
              <a:t>TERVETULOA!</a:t>
            </a:r>
          </a:p>
          <a:p>
            <a:pPr marL="0" indent="0" algn="ctr">
              <a:buNone/>
            </a:pPr>
            <a:endParaRPr lang="fi-FI" dirty="0" smtClean="0"/>
          </a:p>
          <a:p>
            <a:pPr marL="0" indent="0" algn="ctr">
              <a:buNone/>
            </a:pPr>
            <a:r>
              <a:rPr lang="fi-FI" dirty="0" smtClean="0"/>
              <a:t>…ja sitten </a:t>
            </a:r>
            <a:r>
              <a:rPr lang="fi-FI" dirty="0" err="1" smtClean="0"/>
              <a:t>eikun</a:t>
            </a:r>
            <a:r>
              <a:rPr lang="fi-FI" dirty="0" smtClean="0"/>
              <a:t> hommiin ; )           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62240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umak_esitysfontti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76</Words>
  <Application>Microsoft Office PowerPoint</Application>
  <PresentationFormat>Näytössä katseltava diaesitys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Georgia</vt:lpstr>
      <vt:lpstr>Wingdings</vt:lpstr>
      <vt:lpstr>Office-teema</vt:lpstr>
      <vt:lpstr>  Nuorten ohjaus- ja palveluverkostot valokeilassa </vt:lpstr>
      <vt:lpstr>Vahvuusalat  ja  uudet nousevat alat</vt:lpstr>
      <vt:lpstr>Vastaan tulleita aatoksia  viime viikoilta</vt:lpstr>
      <vt:lpstr>PowerPoint-esitys</vt:lpstr>
      <vt:lpstr>PowerPoint-esitys</vt:lpstr>
      <vt:lpstr>PowerPoint-esitys</vt:lpstr>
    </vt:vector>
  </TitlesOfParts>
  <Company>Humanistinen Ammattikorkeakoulu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Jarmo Röksä</dc:creator>
  <cp:lastModifiedBy>Jaana Karjalainen</cp:lastModifiedBy>
  <cp:revision>12</cp:revision>
  <dcterms:created xsi:type="dcterms:W3CDTF">2013-09-02T11:46:55Z</dcterms:created>
  <dcterms:modified xsi:type="dcterms:W3CDTF">2017-05-23T09:11:19Z</dcterms:modified>
</cp:coreProperties>
</file>